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6" r:id="rId4"/>
    <p:sldId id="267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354" y="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pPr/>
              <a:t>23/08/2019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pPr/>
              <a:t>23/08/2019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pPr/>
              <a:t>23/08/2019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pPr/>
              <a:t>23/08/2019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pPr/>
              <a:t>23/08/2019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pPr/>
              <a:t>23/08/2019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pPr/>
              <a:t>23/08/2019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pPr/>
              <a:t>23/08/2019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pPr/>
              <a:t>23/08/2019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pPr/>
              <a:t>23/08/2019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pPr/>
              <a:t>23/08/2019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3D597-B556-40D7-A78F-6A69A101C325}" type="datetimeFigureOut">
              <a:rPr lang="pt-BR" smtClean="0"/>
              <a:pPr/>
              <a:t>23/08/2019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34DFC-C6DE-42E6-92E9-54166308E0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sz="4800" b="1" dirty="0" smtClean="0">
                <a:latin typeface="Algerian" pitchFamily="82" charset="0"/>
              </a:rPr>
              <a:t>Estágio Supervisionado nos cursos de licenciatura em química, física e matemática da </a:t>
            </a:r>
            <a:r>
              <a:rPr lang="pt-BR" sz="4800" b="1" dirty="0" err="1" smtClean="0">
                <a:latin typeface="Algerian" pitchFamily="82" charset="0"/>
              </a:rPr>
              <a:t>dead</a:t>
            </a:r>
            <a:r>
              <a:rPr lang="pt-BR" sz="4800" b="1" dirty="0" smtClean="0">
                <a:latin typeface="Algerian" pitchFamily="82" charset="0"/>
              </a:rPr>
              <a:t>/</a:t>
            </a:r>
            <a:r>
              <a:rPr lang="pt-BR" sz="4800" b="1" dirty="0" err="1" smtClean="0">
                <a:latin typeface="Algerian" pitchFamily="82" charset="0"/>
              </a:rPr>
              <a:t>ufvjm</a:t>
            </a:r>
            <a:endParaRPr lang="pt-BR" sz="4800" b="1" dirty="0">
              <a:latin typeface="Algerian" pitchFamily="82" charset="0"/>
            </a:endParaRPr>
          </a:p>
        </p:txBody>
      </p:sp>
      <p:sp>
        <p:nvSpPr>
          <p:cNvPr id="11266" name="AutoShape 2" descr="Resultado de imagem para estágio supervisiona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268" name="AutoShape 4" descr="data:image/jpeg;base64,/9j/4AAQSkZJRgABAQAAAQABAAD/2wCEAAkGBhAQERUUEhATFBUVFxgVFBcQFxIVGBcWFBcWFBYYFRUZGygeFxsjGRQSHy8gIycpLCwsFR8zNTAqNSYrLCkBCQoKDgwOGg8PGiwlHyAuLCwvMi81LS0uMCwvLiwsLDApLSwpKjAsMSwsLTUsLCwsNSkpLyktLCwsNCwsLCwsLP/AABEIAMIBAwMBIgACEQEDEQH/xAAcAAEAAQUBAQAAAAAAAAAAAAAABQIDBAYHAQj/xAA8EAACAQMCBAQEBAQFAwUAAAABAgADBBESIQUGMUETIlFxBzJhkRRCUoEjobHRFRYzYoJykvAkNENEY//EABoBAQACAwEAAAAAAAAAAAAAAAACBAEDBQb/xAA5EQACAQIEAwYFAgMJAQAAAAAAAQIDEQQSITFBUWEFcYGRodETFDKxwSLwUmKSIzM0QlNywtLhFf/aAAwDAQACEQMRAD8A7jMe/wCI0bdDUrVUpIvVqrKqj9ztPb++ShSerUbSlNWdyeyqCxP2E+a+Hcw0uI3da74ita5Vamba3NTFFQSTpf0VR4eyjzHOrPeM5qCvI34fD1MRUVOkrtn0Rw/mazuNPg3VGpqyE0OpLafm0jPmx9JJz524xw3l65RqrLW4bVAJzRHi0i2NgKfXt0Ggb9Z5yRzFzNTtjcWoqXlqrMgS4HiMQuCSg1eKQOnlYjORg4mITjNXizOIw1XDT+HVjZn0VE5dwD4+WVRvCvaNWyqg6W1hnQHOMEgBlPuuB6zo/DuJ0LlBUoVqdVD0akyuu2x3B6yZXMqIiAIiIAiIgCIiAIieEwD2JYe8Qd8+0sPfnsPvKVXHUKe8vLUmqcnwM6UPWUdSJHPXY9Sf6S3ObV7Z/wBOPn7G1UObM578dgT77Sw94x+ntLETm1e0MRU3lbu0NqpxRdpXDKc5z65mfSrBhkSLlSOQcibMH2hOg7S1j+9jE6alsS0Sxb3Ib6H/AM6S/PU06sasc0HdFRpp2YiImwwIiIAiIgCIiAa78QeX6l/w64t6bFXdMpg41MhDhCfRiuk+8+aOWGwjoRpZHOoEEHfbcHuCpH7T65nFPiB8Eq9a5q3Vk4BqMXNMHSwZsF9PQHLaj1HXpNGIhnhlOr2TinhcSqqs99G7Xvyb0Xics4yBVuqNJiQhKBiOwd9JI7ZxO+WFEW6qlHyKgCqFyMAdB9Z8/cb4FxClUxWoVPEpjJIQ5Cg51EY6A/mxide4F8RLC7wBW8Jztor4Q5O2zZ0tk9gc79J5ntmjVdOm6V2o3vbg+ZfqV1UxVSdRWzWavyNm4pbW16um8taVwMEBmULUUHrpqL5l7dMdJqVb4ULSfxeE8Sq2dTr4ddmCncEL4qfl+jBs5mzXlmlam1OoNSOMMMkbfQjcHvkTUa/KFt43hU729tqmNSItd9Lr+pNWS2OhAOR3GCCavZ/a1aKaqTvbmr6d6d/RlbEYWD1jH1t6bEhT+I3HuFbcU4ea9Ef/AGLfA2B+ZmTNPcYwCEM3Xln4rcK4hhadyKdQ4/hXH8N8nsM+VzsdlJmgWv8Aj/Df9C4W+oj/AOOv5amN84J2O2NyT7SPuuIcB4i/h39i/Dro9WpjwdzuSdtDDIPmcDPaenodoUqqunfu181uvFWOZPDyhv8Av8HfonF7TlbjnDRnhfElvKK9La52YKPlVVc4AA7qydOkk+G/HIUWFHi1jWs6vQsqMaZxsWCnzBc5xjX7y7CcZrNF3XQ0OLi7M6rEhOGc1212uu2rU6q9yjBsfRlG6nfoZfe4Y9/ttOdW7Uo03ZXb8vubI0myReqo6kSw9+vYE/ymDE5lXterL6El6m1UVxL73rH6e0ssxPU5955E5tSvUq/XJs2qKWwiImkkIiIAiIgCIiAAZm295nZuvrMKJZw2Knh5Zo+RCUFJakxEwLe7xsdx/SZwbPSesw2KhiI3jvxRUlBx3PYiJaICIiAIiIAiIgFi6skqjDrn09R7HtNH5n+D9jeZPhqHP51wj56Z1KMN/wAgZvT3Sjv9t5Ye/wDQfecvFTwmbNOVpc1v6fnQ3wdRKy267HELjkTjPCzmzuTVpjpRuemB0VSfJ67gp2mDec629YChxaxq27A5V1D4Vl/OhGHXf9OoHbtO61Lhm2J29JE8R5et66lalNSp6hgGX/tO04FWtTlPNlzfzfTPzWj8Ui5CTSte3TdeuxyendcRt18SxuV4nbDqjkPWQdSNQ8zH7np5Zjcf5mtL2iEvuG3tJh0daQJpk9SrsVJHqMb46TYeLfBpEc1bKtVtqnY0iWXrk+XIYZ9AxG3SRh41xrh+11bC8pDrUobOBnuAOw9VHvJJ0pyU6dnNdfhy9P0yJ3lazen9S90WvhTxutUNW31+NQoBfCqnUrAMcKmk74wGI38unG4xjpNe4FVPDr06demeqXCrUXbfv3mq8B594fd7JVFNzjyVgEYn0B+Vj16Eya4neihRqVT0pozn66FLY/lOZia+IhinKnF03K2nN+id34FunCm6VpNSSNQ5iTlzhlYObe7p12ywSyrONAPfPiKUBOdge2wm6cV5kuaXCvxltbhyq69FeprYUu7OyE5YDzFc5xnfIxPn/hDvdXL1qx1t85LfqJ229AAcDtgTarXnWpwtvEpgNr8rU33SovfWPQZ2PXf6mepq0s8oU6v6pK13w8hQ7M+Jg54zMopbJ9Ovfot9TsfI/NScSs6dcYD/AC1VH5ai/MOpwDsw+jCT84RyhfXnBaQvjTWtZXJxcU7Zjm2qavJqU/KdLYGTg6gCQdJPZuBcw219SFW2qrUTocdVPXS69VP0M5eNwjozcor9L29jmRb+mWjRIxETnkxERAEREAREQBERAEREAS7QuCvt6S1EnTqSpyzQdmYaT0ZK06oYZErkTTqFTkSQoXAb39J6nB9oRr/plpL793sVJ03HVbF6IidM1CIiAYdzcOpxgD0PWYr1CepJknVpBhgyNq0ipwf2nmu06VaDzOTcX6Fqk4vTiURETim8REQBLda3V/mUH+v3lyJhpPRmU2tjUeYvhpZXmS9JdX6h5H/71+b2bM0Pjfw44pb0XpWt49Sgw0mjXxnTj5Uc5UZx20TtUETdTr1aVlF6Lg9V67eFjLaf1L8P9958scIsrulqRLcMxO5JB6bdAdxnP3mZc8ncSrsHegQAPy06xA3z00mfTKoB0AHsAJVOi+1JZsyirl35mHwlQak4Lg5K3PhFHznY8V4rYu2EouHUpVpVlOiqhyCtSm2kMNz95TyXwziVXiWqwpm0GQ1TBZqNOmeqtqJ8QE5whyftkfRj0w3UA+4BlFC1p086EVcnJ0KFyfU46zP/ANR5HDKtTTip0sQ87zZusr/8U/Vnn4lVKozrrYZA2BbTjUVXOcbj7y9IDmXk+lekOXenVUYR1JIGCSMrnHU5yMH6yFpPxuz8uhLumOjZy2B03yGz7hvec1QUlo9TdTwtOtBOFRZuKlp5PZ+NjauL8coWihq1QKCcKMEkn6KN5fsb6nXprUpOGRhkEfbodwfoZqHDOWbi8uDc8QQBQMU6PUfuM7AdfUn2385KdrS7uLFidIJqUs+m38yhQ/8AEyTpxyuz1RvngqSpSyTvOCTdvptxtztpd7G8RETQckREQBERAEREAREQBAOIiE7Azre7zsev9ZlSHkhZsxG/Tt6z0nZ2OnVfwpq75+/uValNLVGRERO2aBKKtIMMGVxIyipLLLZhOxFVaRU4MokrVpBhgyNq0ipwZ5THYF4d5o/S/TvLlOpm7yiIic02iIiAIiIAiIgCIiAIiIAmE/BqBri4NMGqq6Q2TsN+gzjO5GcZwZmxMptbEoylH6Xa+giImCIiIgCIiAIiIAiIgCIlyhQLH6d5OnTlUkoxWrMN2V2V21vqOT0/rJACFUAYE9nsMJhY4eFlu92UpzzMRES4QEREAS3Wohhgy5EjOKmnGS0ZlOxE1KZU4MpkpWohhg/tNC4/xniK3v4W0pUGIpiqWrFhgZ0ncN6kdBPLYrs+VKf6fpfp3nQw/wDa31Stq7+X5NpiRPDOIV1olr4UaLKxGVcaGXYhgSdu4wfSWeJ85WlCiKviq6k7CmQzFdWlmCdWAOegnO+HK9lqbVRnJ2ir620JyJG8V4wtK2atTKP5c0/MNLntg/m9cDc42nnBb6qbanUu/DpVGGWAYYGflyemrGMgEgHOCesZHlzeBHI7X8CTiYd7fMhpaKfiCo4VtLKCqkHzgEgMBsSAc4zjPSX1uULFA6lhuVBGoe46iRyvcjlZdiY9/epQpvUfOlFLNjc4HoJr3Aeca906n/D6y0HOErZBBHZiuAdJ/UMj0yN5KNOUk2tkSVOTjm4d6Xlz8DaYloXSEAh1wx0g5GC2SMA9zkEY+koo39JzhaqMd9lZSfKSG2z2II/aRsyOV8jIiWXvaYcIaiBz0UsoY+y5yZ5VvqSfNURfMF8zKPMcYXc9dxt9RFmZyy5F+Ja/FJpLa10gkE5GAVOkgnsQdpj0r9vEqq6BUp4K1NSlSCNw2+VZSNwRjDLv6FFsxlZmxIutx5Go1KlsUuGp4GlXUaiceUMdtRHTsTtkTPN0gKqzKrN0VioY+wzv+0y4tEnCS0aLsTFq8UoIcNWpqdQTDMoOtgGC4J6kEHH1l2vdU6eNbqudhrYLn2z1mLMxkly3LsS1XuqdPGt1XOw1sFyfpnrIrgHMHj0Gq1dFMLVqU8k4UhGwp3PXGB7g+0yotq5lU5OOa3G339iaieKwIyDkHpiVIhJwJhJt2RDYqpUixwJJU6YUYEpoUQox95dnrMBglh45pfU/ToU6k8z6CIidI1CIiAIiIAiIgCcs504bbVOKP+LvK1rTNBDTaiVGs6sEElGyBg7DE6nMa84bRrACrRp1AOgqor4z6ahtNc4Z1Ys4ev8ABk3rqraOz3T0dny8jkfM9pw8WNsiXjeEHZqVSsKtSm5B81JyuCpz2x0DDG8xOKULavwKpcUaCowZyGpayoIK0najn5EIQbDABB77zsh4TR8Pw1pU1QdFVVCgnr5QMTDqW4HlKjGMYwMY9vSefxVOWFtu1e9/wzoQx10klqnfV68eNlz19LanLeZOD2dvc0PxA8GxWizIq6wjXBIOGxvvksdxnSudsiQ3C6lM0rWpe1S9pT8dcByVNbxXanSZs+UGm1I9QMKB0zntL0wwwwBHoQCJB8w8Fu63/trwW4YEVFaktQMezA5DA4269hjGN6tPFXtGXn59HrrubqeJVsr005vlwstL8eeu1zRuVfEK2jFiFbiFUUxklUHgjCJ6KStU47+Y+sjbZVt6qLqqNxR7xdYy4009QyAvQoynWxxuGYk4xOp8r8vrY2yUA5qFSzM5GNTuxdiFydIycAZOABueslPCXOrAz0zgZx6ZmHikpOyuvuJYxtyst7+rk9ef1bdEYfGrlKdFmekalPpUVQG8h2Yle4A3InOaHHbWjc26cLr3FZnqIr0SXemKTMAx0sNS4GTrOw07n16pKEoKuSqqM9cADPviVqVWMFqr/bxNFOtki4rjfjpqrarjbh1OVXHFaNOlTs2qYuFvwzIcg6fEODk+oZT+4kHxC7oUWuyjt/iBuitoKbNlVyuMIDpLGpqG4J3HadqvqlCmpqVtCqMamcDA3GnJP+7Tj64mucrfgrdrpku6VTxar3PVQ1NfDQNn1A0k59DLdOurN2fvt0LvzM5Qcowe9+Nr6t30212Oe8zWxW+rm8ri3JOtXOouVJOnwBsgOMDWzAAqOuCJsfDOA0OJX94avjGmKNu1LVrpsfGR18RgQCWApjYjGc7ZAxvFtx+yruqpXou35RkE56+UH27ekk9AznAydie+BnG/7n7yE8U1G1rO1vt0NVbE1U9U4u3dxW23Lr36HNuaeFVlrLYUi3h3zUmLnGoeCuLhs4+bSlN8nvj1lniVvTVuKJcVKlGmz24VsOVTPiaGIBzhiFXI3J0+k6fiGUHYjOeuZBYqys1+7r2Naxcrx6W26ceOui8jj9KvQbhd/wDh6ahqQoq9a3FRadRVZnVgG6VFyxY4BwykmX+b6dGjd3dW7Z/EKJ+AALgZwQzLpOGI8gwe+cDJnV6dJVGFUAeigAfYT1qSnGQDjcZAOD9PSS+bWa9n568PbyZOOMcXdR43+3pptp0tockHAa11cXL3St4tKypVCgBBeu9FV1bfMFanV23BY/7Zg+Lbmn4t/VLMbGiLLWXIZ/DKsxI2JDgbserEztWBnPf1/wDP3lHgJsNK+X5dht7ekz8508jMcbJWur2tx5Zf+uvezl2bMfha/EajPR/BUloks7I1YDFXUVO7jB67b57DGHaUrd7Wye5dhZLVufF0l8F9TeGrFDkZON/9pHczrxorjGkY64wMfaetTUjBAIPUEAg/tMfNdH59+2m+pFYuytb16NactHr1NZ+HFw9W0LaSKRrVPwobOfA20Zz183iAH0Am821vpH17/wBpRZ2ukZI37D0Eyp28Dg8r+NNavZcv/TlYis6k2+buIiJ1isIiIAiIgCIiAIiIAiIgCWq9AMPr2MuxIThGpFxkrpmU7aoiHQg4M8knXoBh9exka6EHBnksbg5YeXOL2fuXITzI8iIlA2CIiAUVaKupVlDKwKsrAEEHYgg9QRNB+HPA7Znu6jUKReleOlJiq5RRSp4VDjYeZtvrN6vrQVqbUyWUMMZQlWH1BHQzWuDfDqla1C63l42QyurPSVXDqVOrRTDZ6EEMDkCWaU1GElmtc3RlD4bi27tp7aaX31XPrsYXLXLNp+OvCbaj/Beh4I0LilpDuDTGPLvg7fpHpN5mpcI+HVO2rrXF5eO6nJDvR0vsRhwKQJGCe822RryUpK0ritKM5XjfZb6fliIiaDSIiIAiIgCZdpbfmP7f3lFpbatz0/rJCd3s3A3tWqLuX59ivVqf5UIiJ6IrCIiAIlHjLnTqGr0yM/aVwBERAEREAREj6PH7V6rUVr0/FQ4ZNQDZwDsD16jpJKMpXstgSEREiBERAEtXFuGH17GXYkKlONSLjJaMynZ3REMpBwZ5JK4tww+vaRzKQcGeRxmDlhpfyvZlyE1JHkREomwREQBERAEREAREQBL1tb6j9B1/tKaFEscfeSSIAMCdbs/A/Geef0r1NNSpl0R6BPYiepKgiJS7hQSSAAMknYADqTADuAMkgAbknYCaLxrn3xiaVnUVF8oa5YAjzHA/Dof9QkkAOfJk7ayCs1mvzqOKV6tOq/h2qo70VJXwqtOm2lqtwxIyBlD4ZwuG31fll+WuRKlbQ9Z3WmBqDBWo1ajMAGdaec0MrldbZq4chfCA83PruvOpKhFONrXbXPlwZZjGEEpy16EHy/yQx4nrpvUreG6VXruRrpVNWalOrWGC5NPGKe5w+H0rp1dnlmzs6dFFp0kVEUYVUAAA+gEvS/HNkjGUr2VrvfxNEpZne1hERMkRERAEiuMcr2d2P49BHPZsaXHs64YfeSsScJyg80XZ9DKdjUv8t8Qtd7O+NRBn+DfjxB1zhao8y43AEf55e32v7Ktb4zmrTHj0cDuXTdfbE22MSx8yp/3sU+q0fmtH4pmc19yP4Zx+1uRmhcU6n0RgSPdeo/cSQkHxPkmwuDl7ZA3XXTzTbPrqTBP7zBXkZ6f+hxK9pj9LVFqqPYOsZKEvpm13r8r2QtE2qW69ylMandUA6lyFH3M1puTbh9qnFrwj/wDM0qf81WVUPh1YA6qiPcN+q6qVKp+xOn+Ux8OgvqnfuXvlFlzKrr4h8PRtKVjWc9FtVesT7FRj+cxKnNdesM0+E3mOxqCnSOP+lmzNptLGlRXTSppTX0pqqj7AS/IVPlpxcHTun/E/a1vNmVJLVGocK5lp16hpMlSjWUZNK4XQ2NxlezDY9PeS8s828ufiqYanhbikddB+mGG+kn9LdDISx51tjTJruKFVPLVpVNmVx10r1YHqMes87j+yHZVcJFtbOK/U0+HWz9Ho+F7UJ5kbDIG651tVYpT8S4deq2qNV9R1Hl7HvMPRX4mfNroWfp8tS4H1/Sh/mPfbY7Oyp0UCUkVFHZRj7+p+spPD4fB6Yi85/wAKdlH/AHSs7votuLvoTIP/ADnj57C+Qepokge+DtMqx5xsax0rcKrZxpq5ptn0w4GT7SZmLe8LoVxirSSp/wBag/Y9RIfGwE9JUpR6xlf0ktfNAyQZ7NcPJwpb2lzWtj+kHxKfrvTf+88/H8Tt/wDVt6dymfntm0PjHU02+Y57CZ+Qp1f8NVi+kv0S9XlfhIGySqnTLHAkDZc5WlQ6WqGi+3kuQaTDPbzbfzm22lNQuQQc9xuD7GSo9lV/iZa0HFLmrX7ufeQnPKi5SpBRgSuInpoxUEox2RSbuIli9v6VFC9WolNR1ZyFH3M1ipzZcXh0cNo6lzg3NwGSkN8HQp3qHr++NiJZpUJ1NVtzei8/xuZSbJ3jXMFvZprr1AudlHVmPoijcyK4hZvxex0EVrQVHUstRRrakjhirKGGA6DBGdtXfvd4JydTov41Z2ubk4zWrdsdqadKY3PT1mwzNT4UFandvnt5L8vXojLtwNe5f5HtbIYRdfQ/xEoDzA6tQ0U1wdQBx0BAwBNhiJobb1ZERETAEREAREQBERAEREAREQBERAEREATBvuD0apDtSps6/KzKpI/cjImdEjKOaLi+JlOzuiHIxEkbm21bjrI4jE8di8JLDzs9nsy5CakhERKZsERM60tsbnr2+ks4XDSxE8sfF8iE5KKuWavBaNVNNaklQHtUVWA9syFf4dWyHNtVubQ51f8ApqrhSfqjZGPpNqie4w054aCp0pNJcOHitipnlc1UcA4rTP8AD4qrr2Fxb0yR/wAlIJhuBcWqHz8UVF7i3t0BP/JiSJtUSz83PlH+mPsYzM1mz+H1orCpXNW7qDPmvHNTGTnZPlA2HbtNlVQBgAADYAT2JpqVqlX63f8AfDkYbb3ERE1GBERAEREAREQBERAEREAREQBERAEREAREQBERAEx7m21bjr/WZETVVpRqxcJrQym07ohyIkhc22rcdf6zHtrbUd+gnlqvZ9WFVU1rfZ+5bVRNXKrO2z5j+395nRE9LhsPHDwyx8epVlJydxERLJEREQBERAEREAREQBERAEREAREQBERAEREAREQBERAEREAREQBERAEREAREQBERAEREAREQBERAEREAREQBERA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270" name="AutoShape 6" descr="data:image/jpeg;base64,/9j/4AAQSkZJRgABAQAAAQABAAD/2wCEAAkGBhAQERUUEhATFBUVFxgVFBcQFxIVGBcWFBcWFBYYFRUZGygeFxsjGRQSHy8gIycpLCwsFR8zNTAqNSYrLCkBCQoKDgwOGg8PGiwlHyAuLCwvMi81LS0uMCwvLiwsLDApLSwpKjAsMSwsLTUsLCwsNSkpLyktLCwsNCwsLCwsLP/AABEIAMIBAwMBIgACEQEDEQH/xAAcAAEAAQUBAQAAAAAAAAAAAAAABQIDBAYHAQj/xAA8EAACAQMCBAQEBAQFAwUAAAABAgADBBESIQUGMUETIlFxBzJhkRRCUoEjobHRFRYzYoJykvAkNENEY//EABoBAQACAwEAAAAAAAAAAAAAAAACBAEDBQb/xAA5EQACAQIEAwYFAgMJAQAAAAAAAQIDEQQSITFBUWEFcYGRodETFDKxwSLwUmKSIzM0QlNywtLhFf/aAAwDAQACEQMRAD8A7jMe/wCI0bdDUrVUpIvVqrKqj9ztPb++ShSerUbSlNWdyeyqCxP2E+a+Hcw0uI3da74ita5Vamba3NTFFQSTpf0VR4eyjzHOrPeM5qCvI34fD1MRUVOkrtn0Rw/mazuNPg3VGpqyE0OpLafm0jPmx9JJz524xw3l65RqrLW4bVAJzRHi0i2NgKfXt0Ggb9Z5yRzFzNTtjcWoqXlqrMgS4HiMQuCSg1eKQOnlYjORg4mITjNXizOIw1XDT+HVjZn0VE5dwD4+WVRvCvaNWyqg6W1hnQHOMEgBlPuuB6zo/DuJ0LlBUoVqdVD0akyuu2x3B6yZXMqIiAIiIAiIgCIiAIieEwD2JYe8Qd8+0sPfnsPvKVXHUKe8vLUmqcnwM6UPWUdSJHPXY9Sf6S3ObV7Z/wBOPn7G1UObM578dgT77Sw94x+ntLETm1e0MRU3lbu0NqpxRdpXDKc5z65mfSrBhkSLlSOQcibMH2hOg7S1j+9jE6alsS0Sxb3Ib6H/AM6S/PU06sasc0HdFRpp2YiImwwIiIAiIgCIiAa78QeX6l/w64t6bFXdMpg41MhDhCfRiuk+8+aOWGwjoRpZHOoEEHfbcHuCpH7T65nFPiB8Eq9a5q3Vk4BqMXNMHSwZsF9PQHLaj1HXpNGIhnhlOr2TinhcSqqs99G7Xvyb0Xics4yBVuqNJiQhKBiOwd9JI7ZxO+WFEW6qlHyKgCqFyMAdB9Z8/cb4FxClUxWoVPEpjJIQ5Cg51EY6A/mxide4F8RLC7wBW8Jztor4Q5O2zZ0tk9gc79J5ntmjVdOm6V2o3vbg+ZfqV1UxVSdRWzWavyNm4pbW16um8taVwMEBmULUUHrpqL5l7dMdJqVb4ULSfxeE8Sq2dTr4ddmCncEL4qfl+jBs5mzXlmlam1OoNSOMMMkbfQjcHvkTUa/KFt43hU729tqmNSItd9Lr+pNWS2OhAOR3GCCavZ/a1aKaqTvbmr6d6d/RlbEYWD1jH1t6bEhT+I3HuFbcU4ea9Ef/AGLfA2B+ZmTNPcYwCEM3Xln4rcK4hhadyKdQ4/hXH8N8nsM+VzsdlJmgWv8Aj/Df9C4W+oj/AOOv5amN84J2O2NyT7SPuuIcB4i/h39i/Dro9WpjwdzuSdtDDIPmcDPaenodoUqqunfu181uvFWOZPDyhv8Av8HfonF7TlbjnDRnhfElvKK9La52YKPlVVc4AA7qydOkk+G/HIUWFHi1jWs6vQsqMaZxsWCnzBc5xjX7y7CcZrNF3XQ0OLi7M6rEhOGc1212uu2rU6q9yjBsfRlG6nfoZfe4Y9/ttOdW7Uo03ZXb8vubI0myReqo6kSw9+vYE/ymDE5lXterL6El6m1UVxL73rH6e0ssxPU5955E5tSvUq/XJs2qKWwiImkkIiIAiIgCIiAAZm295nZuvrMKJZw2Knh5Zo+RCUFJakxEwLe7xsdx/SZwbPSesw2KhiI3jvxRUlBx3PYiJaICIiAIiIAiIgFi6skqjDrn09R7HtNH5n+D9jeZPhqHP51wj56Z1KMN/wAgZvT3Sjv9t5Ye/wDQfecvFTwmbNOVpc1v6fnQ3wdRKy267HELjkTjPCzmzuTVpjpRuemB0VSfJ67gp2mDec629YChxaxq27A5V1D4Vl/OhGHXf9OoHbtO61Lhm2J29JE8R5et66lalNSp6hgGX/tO04FWtTlPNlzfzfTPzWj8Ui5CTSte3TdeuxyendcRt18SxuV4nbDqjkPWQdSNQ8zH7np5Zjcf5mtL2iEvuG3tJh0daQJpk9SrsVJHqMb46TYeLfBpEc1bKtVtqnY0iWXrk+XIYZ9AxG3SRh41xrh+11bC8pDrUobOBnuAOw9VHvJJ0pyU6dnNdfhy9P0yJ3lazen9S90WvhTxutUNW31+NQoBfCqnUrAMcKmk74wGI38unG4xjpNe4FVPDr06demeqXCrUXbfv3mq8B594fd7JVFNzjyVgEYn0B+Vj16Eya4neihRqVT0pozn66FLY/lOZia+IhinKnF03K2nN+id34FunCm6VpNSSNQ5iTlzhlYObe7p12ywSyrONAPfPiKUBOdge2wm6cV5kuaXCvxltbhyq69FeprYUu7OyE5YDzFc5xnfIxPn/hDvdXL1qx1t85LfqJ229AAcDtgTarXnWpwtvEpgNr8rU33SovfWPQZ2PXf6mepq0s8oU6v6pK13w8hQ7M+Jg54zMopbJ9Ovfot9TsfI/NScSs6dcYD/AC1VH5ai/MOpwDsw+jCT84RyhfXnBaQvjTWtZXJxcU7Zjm2qavJqU/KdLYGTg6gCQdJPZuBcw219SFW2qrUTocdVPXS69VP0M5eNwjozcor9L29jmRb+mWjRIxETnkxERAEREAREQBERAEREAS7QuCvt6S1EnTqSpyzQdmYaT0ZK06oYZErkTTqFTkSQoXAb39J6nB9oRr/plpL793sVJ03HVbF6IidM1CIiAYdzcOpxgD0PWYr1CepJknVpBhgyNq0ipwf2nmu06VaDzOTcX6Fqk4vTiURETim8REQBLda3V/mUH+v3lyJhpPRmU2tjUeYvhpZXmS9JdX6h5H/71+b2bM0Pjfw44pb0XpWt49Sgw0mjXxnTj5Uc5UZx20TtUETdTr1aVlF6Lg9V67eFjLaf1L8P9958scIsrulqRLcMxO5JB6bdAdxnP3mZc8ncSrsHegQAPy06xA3z00mfTKoB0AHsAJVOi+1JZsyirl35mHwlQak4Lg5K3PhFHznY8V4rYu2EouHUpVpVlOiqhyCtSm2kMNz95TyXwziVXiWqwpm0GQ1TBZqNOmeqtqJ8QE5whyftkfRj0w3UA+4BlFC1p086EVcnJ0KFyfU46zP/ANR5HDKtTTip0sQ87zZusr/8U/Vnn4lVKozrrYZA2BbTjUVXOcbj7y9IDmXk+lekOXenVUYR1JIGCSMrnHU5yMH6yFpPxuz8uhLumOjZy2B03yGz7hvec1QUlo9TdTwtOtBOFRZuKlp5PZ+NjauL8coWihq1QKCcKMEkn6KN5fsb6nXprUpOGRhkEfbodwfoZqHDOWbi8uDc8QQBQMU6PUfuM7AdfUn2385KdrS7uLFidIJqUs+m38yhQ/8AEyTpxyuz1RvngqSpSyTvOCTdvptxtztpd7G8RETQckREQBERAEREAREQBAOIiE7Azre7zsev9ZlSHkhZsxG/Tt6z0nZ2OnVfwpq75+/uValNLVGRERO2aBKKtIMMGVxIyipLLLZhOxFVaRU4MokrVpBhgyNq0ipwZ5THYF4d5o/S/TvLlOpm7yiIic02iIiAIiIAiIgCIiAIiIAmE/BqBri4NMGqq6Q2TsN+gzjO5GcZwZmxMptbEoylH6Xa+giImCIiIgCIiAIiIAiIgCIlyhQLH6d5OnTlUkoxWrMN2V2V21vqOT0/rJACFUAYE9nsMJhY4eFlu92UpzzMRES4QEREAS3Wohhgy5EjOKmnGS0ZlOxE1KZU4MpkpWohhg/tNC4/xniK3v4W0pUGIpiqWrFhgZ0ncN6kdBPLYrs+VKf6fpfp3nQw/wDa31Stq7+X5NpiRPDOIV1olr4UaLKxGVcaGXYhgSdu4wfSWeJ85WlCiKviq6k7CmQzFdWlmCdWAOegnO+HK9lqbVRnJ2ir620JyJG8V4wtK2atTKP5c0/MNLntg/m9cDc42nnBb6qbanUu/DpVGGWAYYGflyemrGMgEgHOCesZHlzeBHI7X8CTiYd7fMhpaKfiCo4VtLKCqkHzgEgMBsSAc4zjPSX1uULFA6lhuVBGoe46iRyvcjlZdiY9/epQpvUfOlFLNjc4HoJr3Aeca906n/D6y0HOErZBBHZiuAdJ/UMj0yN5KNOUk2tkSVOTjm4d6Xlz8DaYloXSEAh1wx0g5GC2SMA9zkEY+koo39JzhaqMd9lZSfKSG2z2II/aRsyOV8jIiWXvaYcIaiBz0UsoY+y5yZ5VvqSfNURfMF8zKPMcYXc9dxt9RFmZyy5F+Ja/FJpLa10gkE5GAVOkgnsQdpj0r9vEqq6BUp4K1NSlSCNw2+VZSNwRjDLv6FFsxlZmxIutx5Go1KlsUuGp4GlXUaiceUMdtRHTsTtkTPN0gKqzKrN0VioY+wzv+0y4tEnCS0aLsTFq8UoIcNWpqdQTDMoOtgGC4J6kEHH1l2vdU6eNbqudhrYLn2z1mLMxkly3LsS1XuqdPGt1XOw1sFyfpnrIrgHMHj0Gq1dFMLVqU8k4UhGwp3PXGB7g+0yotq5lU5OOa3G339iaieKwIyDkHpiVIhJwJhJt2RDYqpUixwJJU6YUYEpoUQox95dnrMBglh45pfU/ToU6k8z6CIidI1CIiAIiIAiIgCcs504bbVOKP+LvK1rTNBDTaiVGs6sEElGyBg7DE6nMa84bRrACrRp1AOgqor4z6ahtNc4Z1Ys4ev8ABk3rqraOz3T0dny8jkfM9pw8WNsiXjeEHZqVSsKtSm5B81JyuCpz2x0DDG8xOKULavwKpcUaCowZyGpayoIK0najn5EIQbDABB77zsh4TR8Pw1pU1QdFVVCgnr5QMTDqW4HlKjGMYwMY9vSefxVOWFtu1e9/wzoQx10klqnfV68eNlz19LanLeZOD2dvc0PxA8GxWizIq6wjXBIOGxvvksdxnSudsiQ3C6lM0rWpe1S9pT8dcByVNbxXanSZs+UGm1I9QMKB0zntL0wwwwBHoQCJB8w8Fu63/trwW4YEVFaktQMezA5DA4269hjGN6tPFXtGXn59HrrubqeJVsr005vlwstL8eeu1zRuVfEK2jFiFbiFUUxklUHgjCJ6KStU47+Y+sjbZVt6qLqqNxR7xdYy4009QyAvQoynWxxuGYk4xOp8r8vrY2yUA5qFSzM5GNTuxdiFydIycAZOABueslPCXOrAz0zgZx6ZmHikpOyuvuJYxtyst7+rk9ef1bdEYfGrlKdFmekalPpUVQG8h2Yle4A3InOaHHbWjc26cLr3FZnqIr0SXemKTMAx0sNS4GTrOw07n16pKEoKuSqqM9cADPviVqVWMFqr/bxNFOtki4rjfjpqrarjbh1OVXHFaNOlTs2qYuFvwzIcg6fEODk+oZT+4kHxC7oUWuyjt/iBuitoKbNlVyuMIDpLGpqG4J3HadqvqlCmpqVtCqMamcDA3GnJP+7Tj64mucrfgrdrpku6VTxar3PVQ1NfDQNn1A0k59DLdOurN2fvt0LvzM5Qcowe9+Nr6t30212Oe8zWxW+rm8ri3JOtXOouVJOnwBsgOMDWzAAqOuCJsfDOA0OJX94avjGmKNu1LVrpsfGR18RgQCWApjYjGc7ZAxvFtx+yruqpXou35RkE56+UH27ekk9AznAydie+BnG/7n7yE8U1G1rO1vt0NVbE1U9U4u3dxW23Lr36HNuaeFVlrLYUi3h3zUmLnGoeCuLhs4+bSlN8nvj1lniVvTVuKJcVKlGmz24VsOVTPiaGIBzhiFXI3J0+k6fiGUHYjOeuZBYqys1+7r2Naxcrx6W26ceOui8jj9KvQbhd/wDh6ahqQoq9a3FRadRVZnVgG6VFyxY4BwykmX+b6dGjd3dW7Z/EKJ+AALgZwQzLpOGI8gwe+cDJnV6dJVGFUAeigAfYT1qSnGQDjcZAOD9PSS+bWa9n568PbyZOOMcXdR43+3pptp0tockHAa11cXL3St4tKypVCgBBeu9FV1bfMFanV23BY/7Zg+Lbmn4t/VLMbGiLLWXIZ/DKsxI2JDgbserEztWBnPf1/wDP3lHgJsNK+X5dht7ekz8508jMcbJWur2tx5Zf+uvezl2bMfha/EajPR/BUloks7I1YDFXUVO7jB67b57DGHaUrd7Wye5dhZLVufF0l8F9TeGrFDkZON/9pHczrxorjGkY64wMfaetTUjBAIPUEAg/tMfNdH59+2m+pFYuytb16NactHr1NZ+HFw9W0LaSKRrVPwobOfA20Zz183iAH0Am821vpH17/wBpRZ2ukZI37D0Eyp28Dg8r+NNavZcv/TlYis6k2+buIiJ1isIiIAiIgCIiAIiIAiIgCWq9AMPr2MuxIThGpFxkrpmU7aoiHQg4M8knXoBh9exka6EHBnksbg5YeXOL2fuXITzI8iIlA2CIiAUVaKupVlDKwKsrAEEHYgg9QRNB+HPA7Znu6jUKReleOlJiq5RRSp4VDjYeZtvrN6vrQVqbUyWUMMZQlWH1BHQzWuDfDqla1C63l42QyurPSVXDqVOrRTDZ6EEMDkCWaU1GElmtc3RlD4bi27tp7aaX31XPrsYXLXLNp+OvCbaj/Beh4I0LilpDuDTGPLvg7fpHpN5mpcI+HVO2rrXF5eO6nJDvR0vsRhwKQJGCe822RryUpK0ritKM5XjfZb6fliIiaDSIiIAiIgCZdpbfmP7f3lFpbatz0/rJCd3s3A3tWqLuX59ivVqf5UIiJ6IrCIiAIlHjLnTqGr0yM/aVwBERAEREAREj6PH7V6rUVr0/FQ4ZNQDZwDsD16jpJKMpXstgSEREiBERAEtXFuGH17GXYkKlONSLjJaMynZ3REMpBwZ5JK4tww+vaRzKQcGeRxmDlhpfyvZlyE1JHkREomwREQBERAEREAREQBL1tb6j9B1/tKaFEscfeSSIAMCdbs/A/Geef0r1NNSpl0R6BPYiepKgiJS7hQSSAAMknYADqTADuAMkgAbknYCaLxrn3xiaVnUVF8oa5YAjzHA/Dof9QkkAOfJk7ayCs1mvzqOKV6tOq/h2qo70VJXwqtOm2lqtwxIyBlD4ZwuG31fll+WuRKlbQ9Z3WmBqDBWo1ajMAGdaec0MrldbZq4chfCA83PruvOpKhFONrXbXPlwZZjGEEpy16EHy/yQx4nrpvUreG6VXruRrpVNWalOrWGC5NPGKe5w+H0rp1dnlmzs6dFFp0kVEUYVUAAA+gEvS/HNkjGUr2VrvfxNEpZne1hERMkRERAEiuMcr2d2P49BHPZsaXHs64YfeSsScJyg80XZ9DKdjUv8t8Qtd7O+NRBn+DfjxB1zhao8y43AEf55e32v7Ktb4zmrTHj0cDuXTdfbE22MSx8yp/3sU+q0fmtH4pmc19yP4Zx+1uRmhcU6n0RgSPdeo/cSQkHxPkmwuDl7ZA3XXTzTbPrqTBP7zBXkZ6f+hxK9pj9LVFqqPYOsZKEvpm13r8r2QtE2qW69ylMandUA6lyFH3M1puTbh9qnFrwj/wDM0qf81WVUPh1YA6qiPcN+q6qVKp+xOn+Ux8OgvqnfuXvlFlzKrr4h8PRtKVjWc9FtVesT7FRj+cxKnNdesM0+E3mOxqCnSOP+lmzNptLGlRXTSppTX0pqqj7AS/IVPlpxcHTun/E/a1vNmVJLVGocK5lp16hpMlSjWUZNK4XQ2NxlezDY9PeS8s828ufiqYanhbikddB+mGG+kn9LdDISx51tjTJruKFVPLVpVNmVx10r1YHqMes87j+yHZVcJFtbOK/U0+HWz9Ho+F7UJ5kbDIG651tVYpT8S4deq2qNV9R1Hl7HvMPRX4mfNroWfp8tS4H1/Sh/mPfbY7Oyp0UCUkVFHZRj7+p+spPD4fB6Yi85/wAKdlH/AHSs7votuLvoTIP/ADnj57C+Qepokge+DtMqx5xsax0rcKrZxpq5ptn0w4GT7SZmLe8LoVxirSSp/wBag/Y9RIfGwE9JUpR6xlf0ktfNAyQZ7NcPJwpb2lzWtj+kHxKfrvTf+88/H8Tt/wDVt6dymfntm0PjHU02+Y57CZ+Qp1f8NVi+kv0S9XlfhIGySqnTLHAkDZc5WlQ6WqGi+3kuQaTDPbzbfzm22lNQuQQc9xuD7GSo9lV/iZa0HFLmrX7ufeQnPKi5SpBRgSuInpoxUEox2RSbuIli9v6VFC9WolNR1ZyFH3M1ipzZcXh0cNo6lzg3NwGSkN8HQp3qHr++NiJZpUJ1NVtzei8/xuZSbJ3jXMFvZprr1AudlHVmPoijcyK4hZvxex0EVrQVHUstRRrakjhirKGGA6DBGdtXfvd4JydTov41Z2ubk4zWrdsdqadKY3PT1mwzNT4UFandvnt5L8vXojLtwNe5f5HtbIYRdfQ/xEoDzA6tQ0U1wdQBx0BAwBNhiJobb1ZERETAEREAREQBERAEREAREQBERAEREATBvuD0apDtSps6/KzKpI/cjImdEjKOaLi+JlOzuiHIxEkbm21bjrI4jE8di8JLDzs9nsy5CakhERKZsERM60tsbnr2+ks4XDSxE8sfF8iE5KKuWavBaNVNNaklQHtUVWA9syFf4dWyHNtVubQ51f8ApqrhSfqjZGPpNqie4w054aCp0pNJcOHitipnlc1UcA4rTP8AD4qrr2Fxb0yR/wAlIJhuBcWqHz8UVF7i3t0BP/JiSJtUSz83PlH+mPsYzM1mz+H1orCpXNW7qDPmvHNTGTnZPlA2HbtNlVQBgAADYAT2JpqVqlX63f8AfDkYbb3ERE1GBERAEREAREQBERAEREAREQBERAEREAREQBERAEx7m21bjr/WZETVVpRqxcJrQym07ohyIkhc22rcdf6zHtrbUd+gnlqvZ9WFVU1rfZ+5bVRNXKrO2z5j+395nRE9LhsPHDwyx8epVlJydxERLJEREQBERAEREAREQBERAEREAREQBERAEREAREQBERAEREAREQBERAEREAREQBERAEREAREQBERAEREAREQBERA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1274" name="Picture 10" descr="http://www.faculdadearapoti.com.br/blogadm/wp-content/uploads/2012/05/estagi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91484"/>
            <a:ext cx="2843808" cy="2862275"/>
          </a:xfrm>
          <a:prstGeom prst="rect">
            <a:avLst/>
          </a:prstGeom>
          <a:noFill/>
        </p:spPr>
      </p:pic>
      <p:pic>
        <p:nvPicPr>
          <p:cNvPr id="9" name="Picture 6" descr="Bann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5229200"/>
            <a:ext cx="4593697" cy="1378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Solicitação de Redução de Carga horária do Estágio Supervisionado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/>
              <a:t>A resolução CNE/CP Nº 2, de 19 de janeiro de 2002 que institui a duração e a carga horária dos cursos de licenciatura, de graduação plena, de formação de professores da Educação Básica em nível superior, apresenta em seu parágrafo único: “os alunos que exerçam atividade docente regular na educação básica poderão ter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redução da carga horária do estágio curricular supervisionado até o máximo de 200 (duzentas) horas</a:t>
            </a:r>
          </a:p>
        </p:txBody>
      </p:sp>
      <p:pic>
        <p:nvPicPr>
          <p:cNvPr id="4" name="Picture 6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5953545"/>
            <a:ext cx="2865505" cy="859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fins de solicitação de redução de carga horária do Estágio Supervisionado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77728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Preenchimento do requerimento de redução de carga horária;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Apresentação de documento(s) </a:t>
            </a:r>
            <a:r>
              <a:rPr lang="pt-BR" dirty="0"/>
              <a:t>que </a:t>
            </a:r>
            <a:r>
              <a:rPr lang="pt-BR" dirty="0" smtClean="0"/>
              <a:t>comprova(m) </a:t>
            </a:r>
            <a:r>
              <a:rPr lang="pt-BR" dirty="0"/>
              <a:t>a carga horária desenvolvida </a:t>
            </a:r>
            <a:r>
              <a:rPr lang="pt-BR" dirty="0" smtClean="0"/>
              <a:t>na docência</a:t>
            </a:r>
            <a:r>
              <a:rPr lang="pt-BR" dirty="0"/>
              <a:t>, </a:t>
            </a:r>
            <a:r>
              <a:rPr lang="pt-BR" dirty="0" smtClean="0"/>
              <a:t>assinada </a:t>
            </a:r>
            <a:r>
              <a:rPr lang="pt-BR" dirty="0"/>
              <a:t>e carimbada pelo representante da instituição de ensino onde o trabalho é</a:t>
            </a:r>
            <a:r>
              <a:rPr lang="pt-BR" dirty="0" smtClean="0"/>
              <a:t> </a:t>
            </a:r>
            <a:r>
              <a:rPr lang="pt-BR" dirty="0"/>
              <a:t>desenvolvido</a:t>
            </a:r>
            <a:r>
              <a:rPr lang="pt-BR" dirty="0" smtClean="0"/>
              <a:t>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Apresentar declaração da instituição com o número de horas semanais, o nível no qual atua e a área. </a:t>
            </a:r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4" name="Picture 6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5877272"/>
            <a:ext cx="2865505" cy="859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Dúvida comuns sobre a redução de carga horária do 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O aluno que participa do PIBID pode ter as horas de ES reduzidas?</a:t>
            </a:r>
          </a:p>
          <a:p>
            <a:pPr algn="just">
              <a:buNone/>
            </a:pPr>
            <a:r>
              <a:rPr lang="pt-BR" dirty="0" smtClean="0"/>
              <a:t>	</a:t>
            </a:r>
            <a:r>
              <a:rPr lang="pt-BR" b="1" dirty="0" smtClean="0"/>
              <a:t>NÃO</a:t>
            </a:r>
            <a:r>
              <a:rPr lang="pt-BR" dirty="0" smtClean="0"/>
              <a:t>. As horas do PIBID podem ser contabilizadas para fins de </a:t>
            </a:r>
            <a:r>
              <a:rPr lang="pt-BR" b="1" dirty="0" smtClean="0"/>
              <a:t>AACC, </a:t>
            </a:r>
            <a:r>
              <a:rPr lang="pt-BR" dirty="0" smtClean="0"/>
              <a:t>contudo, não serão consideradas para redução de carga horária do ES.</a:t>
            </a:r>
          </a:p>
          <a:p>
            <a:pPr algn="just">
              <a:buNone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Ver Regulamento de AACC – Grupo 1, item 1.7</a:t>
            </a:r>
            <a:endParaRPr lang="pt-BR" dirty="0"/>
          </a:p>
        </p:txBody>
      </p:sp>
      <p:pic>
        <p:nvPicPr>
          <p:cNvPr id="4" name="Picture 6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5877272"/>
            <a:ext cx="2865505" cy="859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193</Words>
  <Application>Microsoft Office PowerPoint</Application>
  <PresentationFormat>Apresentação na tela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Estágio Supervisionado nos cursos de licenciatura em química, física e matemática da dead/ufvjm</vt:lpstr>
      <vt:lpstr>Solicitação de Redução de Carga horária do Estágio Supervisionado</vt:lpstr>
      <vt:lpstr>Para fins de solicitação de redução de carga horária do Estágio Supervisionado</vt:lpstr>
      <vt:lpstr>Dúvida comuns sobre a redução de carga horária do 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Estágio Supervisionado</dc:title>
  <dc:creator>_____</dc:creator>
  <cp:lastModifiedBy>Paulo Henrique</cp:lastModifiedBy>
  <cp:revision>13</cp:revision>
  <dcterms:created xsi:type="dcterms:W3CDTF">2015-03-26T15:03:11Z</dcterms:created>
  <dcterms:modified xsi:type="dcterms:W3CDTF">2019-08-23T21:33:58Z</dcterms:modified>
</cp:coreProperties>
</file>