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4C5"/>
    <a:srgbClr val="404040"/>
    <a:srgbClr val="1B5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1536" y="79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EE61-FD74-044A-87DB-2F5BE8431BCB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563-3C61-0146-B77C-99606A8399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5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EE61-FD74-044A-87DB-2F5BE8431BCB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563-3C61-0146-B77C-99606A8399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2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EE61-FD74-044A-87DB-2F5BE8431BCB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563-3C61-0146-B77C-99606A8399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EE61-FD74-044A-87DB-2F5BE8431BCB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563-3C61-0146-B77C-99606A8399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EE61-FD74-044A-87DB-2F5BE8431BCB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563-3C61-0146-B77C-99606A8399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6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EE61-FD74-044A-87DB-2F5BE8431BCB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563-3C61-0146-B77C-99606A8399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7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EE61-FD74-044A-87DB-2F5BE8431BCB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563-3C61-0146-B77C-99606A8399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7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EE61-FD74-044A-87DB-2F5BE8431BCB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563-3C61-0146-B77C-99606A8399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4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EE61-FD74-044A-87DB-2F5BE8431BCB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563-3C61-0146-B77C-99606A8399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EE61-FD74-044A-87DB-2F5BE8431BCB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563-3C61-0146-B77C-99606A8399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0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EE61-FD74-044A-87DB-2F5BE8431BCB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563-3C61-0146-B77C-99606A8399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4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EE61-FD74-044A-87DB-2F5BE8431BCB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563-3C61-0146-B77C-99606A8399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3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randstad.com.b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514349" y="3750826"/>
            <a:ext cx="127051" cy="3095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684587"/>
            <a:ext cx="5829300" cy="2123369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2726" y="2684587"/>
            <a:ext cx="5795538" cy="507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B5DD0"/>
                </a:solidFill>
                <a:latin typeface="Tahoma"/>
                <a:cs typeface="Tahoma"/>
              </a:rPr>
              <a:t>Estágio em Instituição </a:t>
            </a:r>
            <a:r>
              <a:rPr lang="pt-BR" sz="2000" b="1" dirty="0" smtClean="0">
                <a:solidFill>
                  <a:srgbClr val="1B5DD0"/>
                </a:solidFill>
                <a:latin typeface="Tahoma"/>
                <a:cs typeface="Tahoma"/>
              </a:rPr>
              <a:t>Financeira</a:t>
            </a:r>
            <a:endParaRPr lang="en-US" sz="1300" dirty="0" smtClean="0">
              <a:solidFill>
                <a:srgbClr val="1B5DD0"/>
              </a:solidFill>
              <a:latin typeface="Tahoma"/>
              <a:cs typeface="Tahoma"/>
            </a:endParaRPr>
          </a:p>
          <a:p>
            <a:endParaRPr lang="en-US" sz="1300" b="1" dirty="0">
              <a:solidFill>
                <a:srgbClr val="1B5DD0"/>
              </a:solidFill>
              <a:latin typeface="Tahoma"/>
              <a:cs typeface="Tahoma"/>
            </a:endParaRPr>
          </a:p>
          <a:p>
            <a:pPr>
              <a:lnSpc>
                <a:spcPct val="140000"/>
              </a:lnSpc>
            </a:pPr>
            <a:r>
              <a:rPr lang="pt-BR" sz="1300" b="1" dirty="0" smtClean="0">
                <a:solidFill>
                  <a:srgbClr val="1B5DD0"/>
                </a:solidFill>
                <a:latin typeface="Tahoma"/>
                <a:cs typeface="Tahoma"/>
              </a:rPr>
              <a:t>Descrição da oportunidade</a:t>
            </a:r>
            <a:r>
              <a:rPr lang="pt-BR" sz="1300" dirty="0" smtClean="0">
                <a:solidFill>
                  <a:srgbClr val="1B5DD0"/>
                </a:solidFill>
                <a:latin typeface="Tahoma"/>
                <a:cs typeface="Tahoma"/>
              </a:rPr>
              <a:t>:</a:t>
            </a:r>
            <a:r>
              <a:rPr lang="pt-BR" sz="1300" dirty="0" smtClean="0">
                <a:solidFill>
                  <a:srgbClr val="404040"/>
                </a:solidFill>
                <a:latin typeface="Tahoma"/>
                <a:cs typeface="Tahoma"/>
              </a:rPr>
              <a:t> </a:t>
            </a:r>
          </a:p>
          <a:p>
            <a:pPr marL="171450" indent="-171450">
              <a:lnSpc>
                <a:spcPct val="140000"/>
              </a:lnSpc>
              <a:buFont typeface="Arial"/>
              <a:buChar char="•"/>
            </a:pPr>
            <a:endParaRPr lang="pt-BR" sz="800" dirty="0">
              <a:solidFill>
                <a:srgbClr val="404040"/>
              </a:solidFill>
              <a:latin typeface="Tahoma"/>
              <a:cs typeface="Tahoma"/>
            </a:endParaRPr>
          </a:p>
          <a:p>
            <a:pPr marL="171450" indent="-171450">
              <a:buFont typeface="Arial"/>
              <a:buChar char="•"/>
            </a:pPr>
            <a:r>
              <a:rPr lang="pt-BR" sz="1200" dirty="0" smtClean="0">
                <a:solidFill>
                  <a:srgbClr val="404040"/>
                </a:solidFill>
                <a:latin typeface="Tahoma"/>
                <a:cs typeface="Tahoma"/>
              </a:rPr>
              <a:t>Cursando ensino superior a </a:t>
            </a:r>
            <a:r>
              <a:rPr lang="pt-BR" sz="1200" dirty="0">
                <a:solidFill>
                  <a:srgbClr val="404040"/>
                </a:solidFill>
                <a:latin typeface="Tahoma"/>
                <a:cs typeface="Tahoma"/>
              </a:rPr>
              <a:t>partir 3º período, até o </a:t>
            </a:r>
            <a:r>
              <a:rPr lang="pt-BR" sz="1200" dirty="0" smtClean="0">
                <a:solidFill>
                  <a:srgbClr val="404040"/>
                </a:solidFill>
                <a:latin typeface="Tahoma"/>
                <a:cs typeface="Tahoma"/>
              </a:rPr>
              <a:t>6º </a:t>
            </a:r>
            <a:r>
              <a:rPr lang="pt-BR" sz="1200" dirty="0">
                <a:solidFill>
                  <a:srgbClr val="404040"/>
                </a:solidFill>
                <a:latin typeface="Tahoma"/>
                <a:cs typeface="Tahoma"/>
              </a:rPr>
              <a:t>período em Administração, Economia, Ciências Contábeis, Marketing, Publicidade e Propaganda, Relações Públicas e Comunicação.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>
                <a:solidFill>
                  <a:srgbClr val="404040"/>
                </a:solidFill>
                <a:latin typeface="Tahoma"/>
                <a:cs typeface="Tahoma"/>
              </a:rPr>
              <a:t>Experiência com atendimento ao cliente;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 smtClean="0">
                <a:solidFill>
                  <a:srgbClr val="404040"/>
                </a:solidFill>
                <a:latin typeface="Tahoma"/>
                <a:cs typeface="Tahoma"/>
              </a:rPr>
              <a:t>Atividades </a:t>
            </a:r>
            <a:r>
              <a:rPr lang="pt-BR" sz="1200" dirty="0">
                <a:solidFill>
                  <a:srgbClr val="404040"/>
                </a:solidFill>
                <a:latin typeface="Tahoma"/>
                <a:cs typeface="Tahoma"/>
              </a:rPr>
              <a:t>a serem desenvolvidas: atendimento ao publico, orientar os mesmos quanto aos serviços disponíveis, bem como fornecer suporte a serviços do banco;</a:t>
            </a:r>
          </a:p>
          <a:p>
            <a:endParaRPr lang="en-US" sz="1400" b="1" dirty="0">
              <a:solidFill>
                <a:srgbClr val="1B5DD0"/>
              </a:solidFill>
              <a:latin typeface="Tahoma"/>
              <a:cs typeface="Tahoma"/>
            </a:endParaRPr>
          </a:p>
          <a:p>
            <a:pPr>
              <a:lnSpc>
                <a:spcPct val="140000"/>
              </a:lnSpc>
            </a:pPr>
            <a:r>
              <a:rPr lang="pt-BR" sz="1300" b="1" dirty="0" smtClean="0">
                <a:solidFill>
                  <a:srgbClr val="1644C5"/>
                </a:solidFill>
                <a:latin typeface="Tahoma"/>
                <a:cs typeface="Tahoma"/>
              </a:rPr>
              <a:t>Informações Adicionais:</a:t>
            </a:r>
            <a:r>
              <a:rPr lang="pt-BR" sz="1300" b="1" dirty="0">
                <a:solidFill>
                  <a:srgbClr val="1644C5"/>
                </a:solidFill>
                <a:latin typeface="Tahoma"/>
                <a:cs typeface="Tahoma"/>
              </a:rPr>
              <a:t> </a:t>
            </a:r>
            <a:endParaRPr lang="pt-BR" sz="1300" b="1" dirty="0" smtClean="0">
              <a:solidFill>
                <a:srgbClr val="1644C5"/>
              </a:solidFill>
              <a:latin typeface="Tahoma"/>
              <a:cs typeface="Tahoma"/>
            </a:endParaRPr>
          </a:p>
          <a:p>
            <a:pPr>
              <a:lnSpc>
                <a:spcPct val="140000"/>
              </a:lnSpc>
            </a:pPr>
            <a:endParaRPr lang="pt-BR" sz="800" u="sng" dirty="0">
              <a:solidFill>
                <a:srgbClr val="404040"/>
              </a:solidFill>
              <a:latin typeface="Tahoma"/>
              <a:cs typeface="Tahoma"/>
            </a:endParaRPr>
          </a:p>
          <a:p>
            <a:pPr marL="171450" indent="-171450">
              <a:buFont typeface="Arial"/>
              <a:buChar char="•"/>
            </a:pPr>
            <a:r>
              <a:rPr lang="pt-BR" sz="1200" dirty="0" smtClean="0">
                <a:solidFill>
                  <a:srgbClr val="404040"/>
                </a:solidFill>
                <a:latin typeface="Tahoma"/>
                <a:cs typeface="Tahoma"/>
              </a:rPr>
              <a:t>Horário </a:t>
            </a:r>
            <a:r>
              <a:rPr lang="pt-BR" sz="1200" dirty="0">
                <a:solidFill>
                  <a:srgbClr val="404040"/>
                </a:solidFill>
                <a:latin typeface="Tahoma"/>
                <a:cs typeface="Tahoma"/>
              </a:rPr>
              <a:t>de trabalho: segunda a sexta / 10:00 às 16:15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>
                <a:solidFill>
                  <a:srgbClr val="404040"/>
                </a:solidFill>
                <a:latin typeface="Tahoma"/>
                <a:cs typeface="Tahoma"/>
              </a:rPr>
              <a:t>Salário: R$2.000,00 + 652,08  Refeição + Vale Transporte</a:t>
            </a:r>
            <a:r>
              <a:rPr lang="pt-BR" sz="1200" dirty="0" smtClean="0">
                <a:solidFill>
                  <a:srgbClr val="404040"/>
                </a:solidFill>
                <a:latin typeface="Tahoma"/>
                <a:cs typeface="Tahoma"/>
              </a:rPr>
              <a:t>;</a:t>
            </a:r>
            <a:endParaRPr lang="en-US" sz="1400" dirty="0">
              <a:solidFill>
                <a:srgbClr val="404040"/>
              </a:solidFill>
              <a:latin typeface="Tahoma"/>
              <a:cs typeface="Tahoma"/>
            </a:endParaRPr>
          </a:p>
          <a:p>
            <a:pPr marL="171450" indent="-171450">
              <a:buFont typeface="Arial"/>
              <a:buChar char="•"/>
            </a:pPr>
            <a:r>
              <a:rPr lang="pt-BR" sz="1200" dirty="0">
                <a:solidFill>
                  <a:srgbClr val="404040"/>
                </a:solidFill>
                <a:latin typeface="Tahoma"/>
                <a:cs typeface="Tahoma"/>
              </a:rPr>
              <a:t>Local de trabalho: </a:t>
            </a:r>
            <a:r>
              <a:rPr lang="pt-BR" sz="1200" dirty="0" smtClean="0">
                <a:solidFill>
                  <a:srgbClr val="404040"/>
                </a:solidFill>
                <a:latin typeface="Tahoma"/>
                <a:cs typeface="Tahoma"/>
              </a:rPr>
              <a:t>​​Diamantina </a:t>
            </a:r>
            <a:r>
              <a:rPr lang="pt-BR" sz="1200" dirty="0" smtClean="0">
                <a:solidFill>
                  <a:srgbClr val="404040"/>
                </a:solidFill>
                <a:latin typeface="Tahoma"/>
                <a:cs typeface="Tahoma"/>
              </a:rPr>
              <a:t>- MG</a:t>
            </a:r>
            <a:endParaRPr lang="pt-BR" sz="1200" dirty="0">
              <a:solidFill>
                <a:srgbClr val="404040"/>
              </a:solidFill>
              <a:latin typeface="Tahoma"/>
              <a:cs typeface="Tahoma"/>
            </a:endParaRPr>
          </a:p>
          <a:p>
            <a:r>
              <a:rPr lang="pt-BR" sz="1200" b="1" i="1" dirty="0"/>
              <a:t>​ </a:t>
            </a:r>
            <a:endParaRPr lang="pt-BR" sz="1200" i="1" dirty="0"/>
          </a:p>
          <a:p>
            <a:r>
              <a:rPr lang="pt-BR" sz="1200" b="1" dirty="0">
                <a:solidFill>
                  <a:srgbClr val="1644C5"/>
                </a:solidFill>
                <a:latin typeface="Tahoma"/>
                <a:cs typeface="Tahoma"/>
              </a:rPr>
              <a:t>OBS: </a:t>
            </a:r>
            <a:r>
              <a:rPr lang="pt-BR" sz="1200" dirty="0">
                <a:solidFill>
                  <a:srgbClr val="404040"/>
                </a:solidFill>
                <a:latin typeface="Tahoma"/>
                <a:cs typeface="Tahoma"/>
              </a:rPr>
              <a:t>Os interessados devem encaminhar o </a:t>
            </a:r>
            <a:r>
              <a:rPr lang="pt-BR" sz="1200" dirty="0" smtClean="0">
                <a:solidFill>
                  <a:srgbClr val="404040"/>
                </a:solidFill>
                <a:latin typeface="Tahoma"/>
                <a:cs typeface="Tahoma"/>
              </a:rPr>
              <a:t>currículo para patricia.cardoso@</a:t>
            </a:r>
            <a:r>
              <a:rPr lang="pt-BR" sz="1200" dirty="0" smtClean="0">
                <a:solidFill>
                  <a:srgbClr val="404040"/>
                </a:solidFill>
                <a:latin typeface="Tahoma"/>
                <a:cs typeface="Tahoma"/>
                <a:hlinkClick r:id="rId2"/>
              </a:rPr>
              <a:t>randstad.com.br</a:t>
            </a:r>
            <a:r>
              <a:rPr lang="pt-BR" sz="1200" dirty="0">
                <a:solidFill>
                  <a:srgbClr val="404040"/>
                </a:solidFill>
                <a:latin typeface="Tahoma"/>
                <a:cs typeface="Tahoma"/>
              </a:rPr>
              <a:t>.</a:t>
            </a:r>
            <a:r>
              <a:rPr lang="pt-BR" sz="1200" dirty="0" smtClean="0"/>
              <a:t>​</a:t>
            </a:r>
            <a:endParaRPr lang="pt-BR" sz="1200" dirty="0"/>
          </a:p>
          <a:p>
            <a:r>
              <a:rPr lang="pt-BR" sz="1200" dirty="0"/>
              <a:t>​​</a:t>
            </a:r>
          </a:p>
          <a:p>
            <a:r>
              <a:rPr lang="pt-BR" sz="1200" dirty="0"/>
              <a:t>​​</a:t>
            </a:r>
            <a:r>
              <a:rPr lang="pt-BR" sz="1200" b="1" dirty="0">
                <a:solidFill>
                  <a:srgbClr val="404040"/>
                </a:solidFill>
                <a:latin typeface="Tahoma"/>
                <a:cs typeface="Tahoma"/>
              </a:rPr>
              <a:t>N​o assunto deve ser informado "Vaga de estágio </a:t>
            </a:r>
            <a:r>
              <a:rPr lang="pt-BR" sz="1200" b="1" dirty="0" smtClean="0">
                <a:solidFill>
                  <a:srgbClr val="404040"/>
                </a:solidFill>
                <a:latin typeface="Tahoma"/>
                <a:cs typeface="Tahoma"/>
              </a:rPr>
              <a:t>​- </a:t>
            </a:r>
            <a:r>
              <a:rPr lang="pt-BR" sz="1200" b="1" dirty="0" smtClean="0">
                <a:solidFill>
                  <a:srgbClr val="404040"/>
                </a:solidFill>
                <a:latin typeface="Tahoma"/>
                <a:cs typeface="Tahoma"/>
              </a:rPr>
              <a:t>Diamantina </a:t>
            </a:r>
            <a:r>
              <a:rPr lang="pt-BR" sz="1200" b="1" dirty="0" smtClean="0">
                <a:solidFill>
                  <a:srgbClr val="404040"/>
                </a:solidFill>
                <a:latin typeface="Tahoma"/>
                <a:cs typeface="Tahoma"/>
              </a:rPr>
              <a:t>– MG”</a:t>
            </a:r>
            <a:endParaRPr lang="pt-BR" sz="1200" b="1" dirty="0">
              <a:solidFill>
                <a:srgbClr val="404040"/>
              </a:solidFill>
              <a:latin typeface="Tahoma"/>
              <a:cs typeface="Tahoma"/>
            </a:endParaRPr>
          </a:p>
          <a:p>
            <a:pPr algn="ctr"/>
            <a:endParaRPr lang="en-US" sz="1200" dirty="0">
              <a:solidFill>
                <a:srgbClr val="404040"/>
              </a:solidFill>
              <a:latin typeface="Tahoma"/>
              <a:cs typeface="Tahoma"/>
            </a:endParaRPr>
          </a:p>
          <a:p>
            <a:pPr algn="ctr"/>
            <a:r>
              <a:rPr lang="pt-BR" sz="1200" b="1" dirty="0">
                <a:solidFill>
                  <a:srgbClr val="404040"/>
                </a:solidFill>
                <a:latin typeface="Tahoma"/>
                <a:cs typeface="Tahoma"/>
              </a:rPr>
              <a:t>Cadastre-se em nosso </a:t>
            </a:r>
            <a:r>
              <a:rPr lang="pt-BR" sz="1200" b="1" dirty="0" smtClean="0">
                <a:solidFill>
                  <a:srgbClr val="404040"/>
                </a:solidFill>
                <a:latin typeface="Tahoma"/>
                <a:cs typeface="Tahoma"/>
              </a:rPr>
              <a:t>site:</a:t>
            </a:r>
          </a:p>
          <a:p>
            <a:pPr algn="ctr"/>
            <a:r>
              <a:rPr lang="pt-BR" sz="1400" b="1" dirty="0" err="1" smtClean="0">
                <a:solidFill>
                  <a:srgbClr val="1644C5"/>
                </a:solidFill>
                <a:latin typeface="Tahoma"/>
                <a:cs typeface="Tahoma"/>
              </a:rPr>
              <a:t>www.randstad.com.br</a:t>
            </a:r>
            <a:endParaRPr lang="pt-BR" sz="1400" b="1" dirty="0" smtClean="0">
              <a:solidFill>
                <a:srgbClr val="1644C5"/>
              </a:solidFill>
              <a:latin typeface="Tahoma"/>
              <a:cs typeface="Tahoma"/>
            </a:endParaRPr>
          </a:p>
        </p:txBody>
      </p:sp>
      <p:pic>
        <p:nvPicPr>
          <p:cNvPr id="6" name="Picture 5" descr="T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2461307"/>
          </a:xfrm>
          <a:prstGeom prst="rect">
            <a:avLst/>
          </a:prstGeom>
        </p:spPr>
      </p:pic>
      <p:pic>
        <p:nvPicPr>
          <p:cNvPr id="7" name="Picture 6" descr="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3661"/>
            <a:ext cx="6858000" cy="147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18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</Words>
  <Application>Microsoft Office PowerPoint</Application>
  <PresentationFormat>Papel A4 (210 x 297 mm)</PresentationFormat>
  <Paragraphs>21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Mistura</dc:creator>
  <cp:lastModifiedBy>Thayane Relga Andrade</cp:lastModifiedBy>
  <cp:revision>33</cp:revision>
  <dcterms:created xsi:type="dcterms:W3CDTF">2016-02-01T19:43:42Z</dcterms:created>
  <dcterms:modified xsi:type="dcterms:W3CDTF">2016-05-11T11:43:30Z</dcterms:modified>
</cp:coreProperties>
</file>